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05"/>
  </p:notesMasterIdLst>
  <p:sldIdLst>
    <p:sldId id="259" r:id="rId2"/>
    <p:sldId id="258" r:id="rId3"/>
    <p:sldId id="260" r:id="rId4"/>
    <p:sldId id="261" r:id="rId5"/>
    <p:sldId id="262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355" r:id="rId14"/>
    <p:sldId id="356" r:id="rId15"/>
    <p:sldId id="357" r:id="rId16"/>
    <p:sldId id="358" r:id="rId17"/>
    <p:sldId id="359" r:id="rId18"/>
    <p:sldId id="267" r:id="rId19"/>
    <p:sldId id="360" r:id="rId20"/>
    <p:sldId id="361" r:id="rId21"/>
    <p:sldId id="298" r:id="rId22"/>
    <p:sldId id="370" r:id="rId23"/>
    <p:sldId id="269" r:id="rId24"/>
    <p:sldId id="353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367" r:id="rId54"/>
    <p:sldId id="368" r:id="rId55"/>
    <p:sldId id="369" r:id="rId56"/>
    <p:sldId id="393" r:id="rId57"/>
    <p:sldId id="366" r:id="rId58"/>
    <p:sldId id="374" r:id="rId59"/>
    <p:sldId id="394" r:id="rId60"/>
    <p:sldId id="395" r:id="rId61"/>
    <p:sldId id="396" r:id="rId62"/>
    <p:sldId id="397" r:id="rId63"/>
    <p:sldId id="409" r:id="rId64"/>
    <p:sldId id="410" r:id="rId65"/>
    <p:sldId id="411" r:id="rId66"/>
    <p:sldId id="412" r:id="rId67"/>
    <p:sldId id="403" r:id="rId68"/>
    <p:sldId id="398" r:id="rId69"/>
    <p:sldId id="377" r:id="rId70"/>
    <p:sldId id="382" r:id="rId71"/>
    <p:sldId id="456" r:id="rId72"/>
    <p:sldId id="404" r:id="rId73"/>
    <p:sldId id="376" r:id="rId74"/>
    <p:sldId id="378" r:id="rId75"/>
    <p:sldId id="399" r:id="rId76"/>
    <p:sldId id="400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379" r:id="rId85"/>
    <p:sldId id="401" r:id="rId86"/>
    <p:sldId id="402" r:id="rId87"/>
    <p:sldId id="380" r:id="rId88"/>
    <p:sldId id="384" r:id="rId89"/>
    <p:sldId id="388" r:id="rId90"/>
    <p:sldId id="405" r:id="rId91"/>
    <p:sldId id="406" r:id="rId92"/>
    <p:sldId id="389" r:id="rId93"/>
    <p:sldId id="390" r:id="rId94"/>
    <p:sldId id="391" r:id="rId95"/>
    <p:sldId id="392" r:id="rId96"/>
    <p:sldId id="354" r:id="rId97"/>
    <p:sldId id="407" r:id="rId98"/>
    <p:sldId id="345" r:id="rId99"/>
    <p:sldId id="346" r:id="rId100"/>
    <p:sldId id="408" r:id="rId101"/>
    <p:sldId id="347" r:id="rId102"/>
    <p:sldId id="350" r:id="rId103"/>
    <p:sldId id="297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8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010" autoAdjust="0"/>
    <p:restoredTop sz="96374" autoAdjust="0"/>
  </p:normalViewPr>
  <p:slideViewPr>
    <p:cSldViewPr snapToGrid="0">
      <p:cViewPr>
        <p:scale>
          <a:sx n="65" d="100"/>
          <a:sy n="65" d="100"/>
        </p:scale>
        <p:origin x="-1128" y="-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1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6E620-530A-4415-8D18-4BB28C53D4B3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2309A-2906-45EB-B8AF-B01EA708701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518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1930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7800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9646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75969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2410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23181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71474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732782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31674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3700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05645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0246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62688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30796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09919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96559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30081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90402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25146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7800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37957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692748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75322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80206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13558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37699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29114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69580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82453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19570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593283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11057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470687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65214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63076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69788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31674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37005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305645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8313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649219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00534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7224516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913655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448591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651840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98882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3729700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8606581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8780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2045490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2978433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891456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49969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48572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7909030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74650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588239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668613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5328913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4299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514443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8138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3358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5436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5990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28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4059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713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5832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5775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4354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901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2668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4732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068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5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7426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9616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7487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320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683CE-61FF-4130-B97B-9A8A83A1CDE0}" type="datetimeFigureOut">
              <a:rPr lang="en-IN" smtClean="0"/>
              <a:pPr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ADE56D9-1140-4721-BE14-B2277BCEE52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9743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3047276" y="2061196"/>
            <a:ext cx="7175716" cy="16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8800"/>
              <a:buFont typeface="Calibri"/>
              <a:buNone/>
            </a:pPr>
            <a:r>
              <a:rPr lang="en-US" sz="10800" b="1" dirty="0">
                <a:latin typeface="Calibri"/>
                <a:ea typeface="Calibri"/>
                <a:cs typeface="Calibri"/>
                <a:sym typeface="Calibri"/>
              </a:rPr>
              <a:t>MyLaundry</a:t>
            </a:r>
            <a:endParaRPr sz="10800"/>
          </a:p>
        </p:txBody>
      </p:sp>
      <p:sp>
        <p:nvSpPr>
          <p:cNvPr id="170" name="Google Shape;170;p18"/>
          <p:cNvSpPr txBox="1"/>
          <p:nvPr/>
        </p:nvSpPr>
        <p:spPr>
          <a:xfrm>
            <a:off x="5460521" y="6334780"/>
            <a:ext cx="1095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1308377" y="6396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7" y="-100667"/>
            <a:ext cx="11570454" cy="461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clicks on SignUp button then shown User Profile Form.</a:t>
            </a:r>
            <a:endParaRPr lang="en-US" sz="2800" dirty="0"/>
          </a:p>
        </p:txBody>
      </p:sp>
      <p:pic>
        <p:nvPicPr>
          <p:cNvPr id="6" name="Picture 5" descr="photo60598337313524727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1" y="302005"/>
            <a:ext cx="11902379" cy="6300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4EEBCFB4-93E7-4F24-9EEC-4C0DF397484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87874F99-7FB5-4576-B9CD-D31870D1D41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4044" y="-137664"/>
            <a:ext cx="5165662" cy="80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Monthly Appointment</a:t>
            </a:r>
            <a:endParaRPr sz="2800" dirty="0"/>
          </a:p>
        </p:txBody>
      </p:sp>
      <p:pic>
        <p:nvPicPr>
          <p:cNvPr id="6" name="Picture 5" descr="month_app_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714"/>
            <a:ext cx="11917209" cy="624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221B9EDA-C1A1-44DC-8448-21F45A4F311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99B18F24-0C64-4032-AA54-E2D9E3B94462}"/>
              </a:ext>
            </a:extLst>
          </p:cNvPr>
          <p:cNvSpPr/>
          <p:nvPr/>
        </p:nvSpPr>
        <p:spPr>
          <a:xfrm>
            <a:off x="11506201" y="6494929"/>
            <a:ext cx="685800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1776" y="3358459"/>
            <a:ext cx="425302" cy="306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18904" y="4060371"/>
            <a:ext cx="93500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11-04-2021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909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32450" y="-102594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Area wise Customer Report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custo_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9" y="362229"/>
            <a:ext cx="11838855" cy="620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177B96A9-3D3F-421A-AF63-BDEE0CDBEFA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3486389D-60C6-4AB0-B8FB-D2F3C3025829}"/>
              </a:ext>
            </a:extLst>
          </p:cNvPr>
          <p:cNvSpPr/>
          <p:nvPr/>
        </p:nvSpPr>
        <p:spPr>
          <a:xfrm>
            <a:off x="11484529" y="6494929"/>
            <a:ext cx="707472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101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21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9054" y="-83991"/>
            <a:ext cx="5338465" cy="62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Pricelist Details Report</a:t>
            </a:r>
            <a:endParaRPr sz="2800" dirty="0"/>
          </a:p>
        </p:txBody>
      </p:sp>
      <p:pic>
        <p:nvPicPr>
          <p:cNvPr id="6" name="Picture 5" descr="pricelist_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3" y="375751"/>
            <a:ext cx="11911427" cy="619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56628CBE-633D-43BF-9471-CDB05616D62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DE92E9C0-0D1E-4851-A632-D3B745BC52F6}"/>
              </a:ext>
            </a:extLst>
          </p:cNvPr>
          <p:cNvSpPr/>
          <p:nvPr/>
        </p:nvSpPr>
        <p:spPr>
          <a:xfrm>
            <a:off x="11484529" y="6494929"/>
            <a:ext cx="707472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102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22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3047276" y="2061196"/>
            <a:ext cx="7175716" cy="16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8800"/>
              <a:buFont typeface="Calibri"/>
              <a:buNone/>
            </a:pPr>
            <a:r>
              <a:rPr lang="en-US" sz="8800" b="1" dirty="0"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sz="10800"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5460521" y="6334780"/>
            <a:ext cx="1095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1308376" y="6396335"/>
            <a:ext cx="6963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103</a:t>
            </a:r>
          </a:p>
        </p:txBody>
      </p:sp>
      <p:pic>
        <p:nvPicPr>
          <p:cNvPr id="7" name="Picture 6" descr="Sm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2956" y="2550994"/>
            <a:ext cx="1038367" cy="10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49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7" y="-109057"/>
            <a:ext cx="11726806" cy="4865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File upload control shown when User Uploads their Profile Picture.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select pro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7" y="377505"/>
            <a:ext cx="11912366" cy="620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DC42FB6B-4812-4C4A-8190-C00CBF03DD0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565A8655-895C-4E0B-95B4-CA8BAAFE55D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92279"/>
            <a:ext cx="11718417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User account created successfully.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complet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" y="369386"/>
            <a:ext cx="11945442" cy="622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43FFB853-8A62-4D14-96F1-C0530B9E90D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5D19BB8C-4E3B-4418-B079-F4E2184929CA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93426" y="0"/>
            <a:ext cx="9300950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User can’t login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directly without Username and password.</a:t>
            </a:r>
            <a:endParaRPr sz="2800" b="1" dirty="0"/>
          </a:p>
        </p:txBody>
      </p:sp>
      <p:sp>
        <p:nvSpPr>
          <p:cNvPr id="209" name="Google Shape;209;p23"/>
          <p:cNvSpPr/>
          <p:nvPr/>
        </p:nvSpPr>
        <p:spPr>
          <a:xfrm>
            <a:off x="5486403" y="6468034"/>
            <a:ext cx="1138687" cy="38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1527972" y="6494929"/>
            <a:ext cx="664028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Screenshot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" y="505838"/>
            <a:ext cx="11951596" cy="6069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 rot="5400000">
            <a:off x="7001301" y="3657605"/>
            <a:ext cx="846162" cy="30025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66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96" y="0"/>
            <a:ext cx="11298748" cy="661481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If User Entering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Username and not password.</a:t>
            </a:r>
            <a:endParaRPr lang="en-US" sz="2800" dirty="0"/>
          </a:p>
        </p:txBody>
      </p:sp>
      <p:pic>
        <p:nvPicPr>
          <p:cNvPr id="4" name="Picture 3" descr="Screenshot (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488670"/>
            <a:ext cx="11896928" cy="6047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9;p23"/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A2C8483B-1886-4337-8494-A5D729D35142}"/>
              </a:ext>
            </a:extLst>
          </p:cNvPr>
          <p:cNvSpPr/>
          <p:nvPr/>
        </p:nvSpPr>
        <p:spPr>
          <a:xfrm>
            <a:off x="11473543" y="6494929"/>
            <a:ext cx="718457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98" y="1"/>
            <a:ext cx="10033427" cy="622569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Calibri"/>
                <a:cs typeface="Calibri"/>
                <a:sym typeface="Calibri"/>
              </a:rPr>
              <a:t>System notifies this is mandatory field.</a:t>
            </a:r>
            <a:endParaRPr lang="en-US" sz="2800" dirty="0"/>
          </a:p>
        </p:txBody>
      </p:sp>
      <p:pic>
        <p:nvPicPr>
          <p:cNvPr id="4" name="Picture 3" descr="Screenshot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476097"/>
            <a:ext cx="11887200" cy="611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CB1385C9-B6A7-49BE-A326-B4C61FD91ABA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61833BC9-549B-41A2-B373-AF7FE5A32279}"/>
              </a:ext>
            </a:extLst>
          </p:cNvPr>
          <p:cNvSpPr/>
          <p:nvPr/>
        </p:nvSpPr>
        <p:spPr>
          <a:xfrm>
            <a:off x="11636829" y="6494929"/>
            <a:ext cx="555171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42495" y="3903262"/>
            <a:ext cx="327547" cy="35483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82" y="-62690"/>
            <a:ext cx="10350508" cy="63662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With Username and wrong password.</a:t>
            </a:r>
            <a:endParaRPr lang="en-US" sz="2800" dirty="0"/>
          </a:p>
        </p:txBody>
      </p:sp>
      <p:pic>
        <p:nvPicPr>
          <p:cNvPr id="4" name="Picture 3" descr="Screenshot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0" y="398975"/>
            <a:ext cx="11890440" cy="612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BF5790B7-44BA-46C2-B188-CAABDA4EE06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207F6F73-EF3B-4630-8FAB-299AE8DC7A3D}"/>
              </a:ext>
            </a:extLst>
          </p:cNvPr>
          <p:cNvSpPr/>
          <p:nvPr/>
        </p:nvSpPr>
        <p:spPr>
          <a:xfrm>
            <a:off x="11440886" y="6494929"/>
            <a:ext cx="751114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4282" y="1"/>
            <a:ext cx="5412748" cy="593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  <a:sym typeface="Calibri"/>
              </a:rPr>
              <a:t>Error shown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creenshot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8" y="498143"/>
            <a:ext cx="11916382" cy="6037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D57081AC-680A-4533-B4E7-E6C1134F12C5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C8AD80A2-887D-4BF4-88DC-2C9543FD726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42" y="4940493"/>
            <a:ext cx="3207225" cy="36848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94553" y="1"/>
            <a:ext cx="9850784" cy="632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With Correct Username and password.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BEA1A2-C887-424A-B6D7-4D4DF3521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4554" y="470848"/>
            <a:ext cx="11896927" cy="5939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660C279C-6473-4912-A070-47229866526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02267EC2-05CB-40BD-A48A-FC782B73FF51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96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33464" y="-87549"/>
            <a:ext cx="9811873" cy="62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If login user is admin.</a:t>
            </a:r>
            <a:endParaRPr sz="2800" dirty="0"/>
          </a:p>
        </p:txBody>
      </p:sp>
      <p:pic>
        <p:nvPicPr>
          <p:cNvPr id="6" name="Picture 5" descr="Screenshot (18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" y="474768"/>
            <a:ext cx="11877472" cy="604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45547998-424E-4EDE-AAFE-E77162D13288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1E565439-0EC8-4F25-8DEC-A5853FB7BA4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2592925" y="352338"/>
            <a:ext cx="8911687" cy="118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Bodoni"/>
              <a:buNone/>
            </a:pPr>
            <a:r>
              <a:rPr lang="en-US" b="1" dirty="0">
                <a:latin typeface="Bodoni"/>
                <a:ea typeface="Bodoni"/>
                <a:cs typeface="Bodoni"/>
                <a:sym typeface="Bodoni"/>
              </a:rPr>
              <a:t>		</a:t>
            </a: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>Group Information</a:t>
            </a:r>
            <a:r>
              <a:rPr lang="en-US" sz="5400" b="1" dirty="0">
                <a:latin typeface="Calibri"/>
                <a:ea typeface="Calibri"/>
                <a:cs typeface="Calibri"/>
                <a:sym typeface="Calibri"/>
              </a:rPr>
              <a:t> 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2218277" y="1405156"/>
            <a:ext cx="8915400" cy="545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	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		    		</a:t>
            </a:r>
            <a:r>
              <a:rPr lang="en-US" sz="3200" b="1" u="sng" dirty="0">
                <a:latin typeface="Calibri"/>
                <a:ea typeface="Calibri"/>
                <a:cs typeface="Calibri"/>
                <a:sym typeface="Calibri"/>
              </a:rPr>
              <a:t>Group No. : 36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3000" b="1" u="sng" dirty="0">
                <a:latin typeface="Calibri"/>
                <a:ea typeface="Calibri"/>
                <a:cs typeface="Calibri"/>
                <a:sym typeface="Calibri"/>
              </a:rPr>
              <a:t>Roll No.</a:t>
            </a: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 			</a:t>
            </a:r>
            <a:r>
              <a:rPr lang="en-US" sz="3000" b="1" u="sng" dirty="0">
                <a:latin typeface="Calibri"/>
                <a:ea typeface="Calibri"/>
                <a:cs typeface="Calibri"/>
                <a:sym typeface="Calibri"/>
              </a:rPr>
              <a:t>Name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	   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101 			Sirsolkar Abhishek Subhashbhai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        105 			Solanki Rohitkumar Manubhai </a:t>
            </a:r>
            <a:endParaRPr lang="en-IN" dirty="0"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latin typeface="Calibri"/>
                <a:ea typeface="Calibri"/>
                <a:cs typeface="Calibri"/>
                <a:sym typeface="Calibri"/>
              </a:rPr>
              <a:t>        113 			Thakkar Karan Dilipkumar</a:t>
            </a:r>
            <a:endParaRPr lang="en-I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	   Internal Guide : Prof. Khyati Shah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	    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External Guide : Mr. DilipBhai Thakkar</a:t>
            </a:r>
            <a:endParaRPr dirty="0"/>
          </a:p>
        </p:txBody>
      </p:sp>
      <p:sp>
        <p:nvSpPr>
          <p:cNvPr id="178" name="Google Shape;178;p19"/>
          <p:cNvSpPr/>
          <p:nvPr/>
        </p:nvSpPr>
        <p:spPr>
          <a:xfrm>
            <a:off x="5307850" y="6334780"/>
            <a:ext cx="10118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1230741" y="6396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04281" y="1"/>
            <a:ext cx="9841056" cy="52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If login user is customer .</a:t>
            </a:r>
            <a:endParaRPr sz="2800" dirty="0"/>
          </a:p>
        </p:txBody>
      </p:sp>
      <p:pic>
        <p:nvPicPr>
          <p:cNvPr id="6" name="Picture 5" descr="Hom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1" y="457200"/>
            <a:ext cx="11906655" cy="612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5C9ECA3F-0F9B-4BCC-9609-09AA448A1698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ADE9B044-9B17-4FF9-BB40-8E3DD4A0B24F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4281" y="-87548"/>
            <a:ext cx="10891349" cy="52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forgot there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A88C96-A03C-4670-BF41-4612CD67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281" y="437747"/>
            <a:ext cx="11906655" cy="6157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6EFC8867-9368-4D3E-B758-B7516D16D34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B11576D4-FDC3-4AE9-ABBD-7C4A8F479D4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4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>
            <a:extLst>
              <a:ext uri="{FF2B5EF4-FFF2-40B4-BE49-F238E27FC236}">
                <a16:creationId xmlns:a16="http://schemas.microsoft.com/office/drawing/2014/main" xmlns="" id="{CCA4D42B-FADD-481A-87DC-68BB8E4C5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464" y="-87549"/>
            <a:ext cx="9770345" cy="56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enter wrong security answer.</a:t>
            </a:r>
            <a:endParaRPr sz="3200" dirty="0"/>
          </a:p>
        </p:txBody>
      </p:sp>
      <p:pic>
        <p:nvPicPr>
          <p:cNvPr id="5" name="Picture 4" descr="Foeget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4" y="387218"/>
            <a:ext cx="11887200" cy="619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55F55629-B59D-4B06-A5DB-FC5461179F8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1DBF5E32-302B-4A01-A41A-001FC0E0676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1181" y="4449174"/>
            <a:ext cx="2934269" cy="27295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06C7C8-9A79-4C3D-A656-2455705ED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010" y="343903"/>
            <a:ext cx="11926492" cy="623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7;p23">
            <a:extLst>
              <a:ext uri="{FF2B5EF4-FFF2-40B4-BE49-F238E27FC236}">
                <a16:creationId xmlns:a16="http://schemas.microsoft.com/office/drawing/2014/main" xmlns="" id="{CCA4D42B-FADD-481A-87DC-68BB8E4C5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010" y="-116732"/>
            <a:ext cx="9789800" cy="54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enter correct security answer.</a:t>
            </a:r>
            <a:endParaRPr sz="32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3F7B8B10-1EE9-495B-8506-E1FB728BD40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5C12D6FF-EC1B-4F3C-BF2F-73896FB6F18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6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4281" y="-87549"/>
            <a:ext cx="10768519" cy="5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Password received on email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89CA95-D481-4A19-B60C-B6DA2263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281" y="330741"/>
            <a:ext cx="11906655" cy="62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7448D930-DDA6-43BE-AF80-F2760D26B54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1371857A-AA20-4CA1-BE97-C206F0BDE81A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6721" y="3002512"/>
            <a:ext cx="1542197" cy="25930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66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3047276" y="2061196"/>
            <a:ext cx="7175716" cy="16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8800"/>
              <a:buFont typeface="Calibri"/>
              <a:buNone/>
            </a:pPr>
            <a:r>
              <a:rPr lang="en-US" sz="8800" b="1" dirty="0">
                <a:latin typeface="Calibri"/>
                <a:ea typeface="Calibri"/>
                <a:cs typeface="Calibri"/>
                <a:sym typeface="Calibri"/>
              </a:rPr>
              <a:t>Admin Panel</a:t>
            </a:r>
            <a:endParaRPr sz="10800" dirty="0"/>
          </a:p>
        </p:txBody>
      </p:sp>
      <p:sp>
        <p:nvSpPr>
          <p:cNvPr id="5" name="Google Shape;209;p23">
            <a:extLst>
              <a:ext uri="{FF2B5EF4-FFF2-40B4-BE49-F238E27FC236}">
                <a16:creationId xmlns:a16="http://schemas.microsoft.com/office/drawing/2014/main" xmlns="" id="{8A7636C0-F1E5-4629-9F48-F99D276A10F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0;p23">
            <a:extLst>
              <a:ext uri="{FF2B5EF4-FFF2-40B4-BE49-F238E27FC236}">
                <a16:creationId xmlns:a16="http://schemas.microsoft.com/office/drawing/2014/main" xmlns="" id="{3E459FA9-FC02-46CD-BDE7-314FF56E92BF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82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4" y="-83889"/>
            <a:ext cx="10113242" cy="494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Admin’s Dashboard</a:t>
            </a:r>
            <a:endParaRPr lang="en-US" sz="4800" dirty="0"/>
          </a:p>
        </p:txBody>
      </p:sp>
      <p:pic>
        <p:nvPicPr>
          <p:cNvPr id="7" name="Picture 6" descr="D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3" y="411062"/>
            <a:ext cx="11895589" cy="6165908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DF948896-C7EE-48EB-ABAA-9C4A212CEC3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818A5683-519C-4475-9F41-27C9B7D6A7A1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62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2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" y="421547"/>
            <a:ext cx="11973886" cy="6436453"/>
          </a:xfrm>
          <a:prstGeom prst="rect">
            <a:avLst/>
          </a:prstGeom>
        </p:spPr>
      </p:pic>
      <p:sp>
        <p:nvSpPr>
          <p:cNvPr id="3" name="Google Shape;209;p23">
            <a:extLst>
              <a:ext uri="{FF2B5EF4-FFF2-40B4-BE49-F238E27FC236}">
                <a16:creationId xmlns:a16="http://schemas.microsoft.com/office/drawing/2014/main" xmlns="" id="{B90C6E87-146F-40F4-8D0F-BFCFA2693F2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0;p23">
            <a:extLst>
              <a:ext uri="{FF2B5EF4-FFF2-40B4-BE49-F238E27FC236}">
                <a16:creationId xmlns:a16="http://schemas.microsoft.com/office/drawing/2014/main" xmlns="" id="{6075E84B-9B05-4721-933B-4F3F9B15584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9866AB1-11D9-40B3-B155-BA2583A3E238}"/>
              </a:ext>
            </a:extLst>
          </p:cNvPr>
          <p:cNvSpPr/>
          <p:nvPr/>
        </p:nvSpPr>
        <p:spPr>
          <a:xfrm>
            <a:off x="11014745" y="1468074"/>
            <a:ext cx="959141" cy="30200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9725" y="-92278"/>
            <a:ext cx="11171448" cy="55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3200" b="1" dirty="0">
                <a:latin typeface="Calibri"/>
                <a:cs typeface="Calibri"/>
                <a:sym typeface="Calibri"/>
              </a:rPr>
              <a:t>When admin wants to change any of </a:t>
            </a:r>
            <a:r>
              <a:rPr lang="en-IN" sz="3200" b="1" dirty="0" err="1">
                <a:latin typeface="Calibri"/>
                <a:cs typeface="Calibri"/>
                <a:sym typeface="Calibri"/>
              </a:rPr>
              <a:t>His/Her</a:t>
            </a:r>
            <a:r>
              <a:rPr lang="en-IN" sz="3200" b="1" dirty="0">
                <a:latin typeface="Calibri"/>
                <a:cs typeface="Calibri"/>
                <a:sym typeface="Calibri"/>
              </a:rPr>
              <a:t> details.</a:t>
            </a:r>
            <a:endParaRPr dirty="0"/>
          </a:p>
        </p:txBody>
      </p:sp>
      <p:pic>
        <p:nvPicPr>
          <p:cNvPr id="6" name="Picture 5" descr="Update pr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381543"/>
            <a:ext cx="11912367" cy="617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F69D280-A0CA-43E8-9858-AE5B73217439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10CA01D9-F32C-41B1-9BB1-52FE0E1C159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09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9725" y="-109056"/>
            <a:ext cx="11566415" cy="52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admin wants to Change their Password</a:t>
            </a:r>
            <a:endParaRPr sz="3200" dirty="0"/>
          </a:p>
        </p:txBody>
      </p:sp>
      <p:pic>
        <p:nvPicPr>
          <p:cNvPr id="7" name="Picture 6" descr="chang pass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318780"/>
            <a:ext cx="11912367" cy="6176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A2984936-5329-485D-BAE3-C5DB7D858EF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2A07A6BD-5028-416C-A493-AB3E2E1E7A72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7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 idx="4294967295"/>
          </p:nvPr>
        </p:nvSpPr>
        <p:spPr>
          <a:xfrm>
            <a:off x="2961314" y="260059"/>
            <a:ext cx="7554286" cy="106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en-US" sz="5400" b="1" u="sng"/>
              <a:t> of Contents</a:t>
            </a:r>
            <a:r>
              <a:rPr lang="en-US" sz="5400" b="1"/>
              <a:t> :</a:t>
            </a:r>
            <a:endParaRPr/>
          </a:p>
        </p:txBody>
      </p:sp>
      <p:graphicFrame>
        <p:nvGraphicFramePr>
          <p:cNvPr id="185" name="Google Shape;185;p20"/>
          <p:cNvGraphicFramePr/>
          <p:nvPr>
            <p:extLst>
              <p:ext uri="{D42A27DB-BD31-4B8C-83A1-F6EECF244321}">
                <p14:modId xmlns:p14="http://schemas.microsoft.com/office/powerpoint/2010/main" xmlns="" val="4033667459"/>
              </p:ext>
            </p:extLst>
          </p:nvPr>
        </p:nvGraphicFramePr>
        <p:xfrm>
          <a:off x="1736520" y="1606550"/>
          <a:ext cx="9244675" cy="2595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2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82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SR. NO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 action="ppaction://hlinksldjump"/>
                        </a:rPr>
                        <a:t>My Laundry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 action="ppaction://hlinksldjump"/>
                        </a:rPr>
                        <a:t>Group Information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Definition</a:t>
                      </a:r>
                      <a:endParaRPr lang="en-IN"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383003709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strike="noStrike" cap="none" baseline="0" dirty="0" smtClean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</a:t>
                      </a:r>
                      <a:r>
                        <a:rPr lang="en-IN" sz="1800" u="sng" strike="noStrike" cap="none" baseline="0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Panel</a:t>
                      </a:r>
                      <a:endParaRPr lang="en-IN" sz="1800" u="sng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strike="noStrike" cap="none" baseline="0" dirty="0" smtClean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</a:t>
                      </a:r>
                      <a:r>
                        <a:rPr lang="en-IN" sz="1800" u="sng" strike="noStrike" cap="none" baseline="0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Panel</a:t>
                      </a:r>
                      <a:endParaRPr lang="en-IN" sz="1800" u="sng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291505338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6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sng" strike="noStrike" cap="none" dirty="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Reports</a:t>
                      </a:r>
                      <a:endParaRPr lang="en-IN" sz="1800" u="sng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2894183111"/>
                  </a:ext>
                </a:extLst>
              </a:tr>
            </a:tbl>
          </a:graphicData>
        </a:graphic>
      </p:graphicFrame>
      <p:sp>
        <p:nvSpPr>
          <p:cNvPr id="187" name="Google Shape;187;p20"/>
          <p:cNvSpPr/>
          <p:nvPr/>
        </p:nvSpPr>
        <p:spPr>
          <a:xfrm>
            <a:off x="11187608" y="6396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0;p18"/>
          <p:cNvSpPr txBox="1"/>
          <p:nvPr/>
        </p:nvSpPr>
        <p:spPr>
          <a:xfrm>
            <a:off x="5460521" y="6334780"/>
            <a:ext cx="1095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6D7BDE-0ACE-4208-AA7E-1098A774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876" y="385894"/>
            <a:ext cx="11923582" cy="619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7" y="-67112"/>
            <a:ext cx="12154438" cy="5216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Password and Confirm password don't match then error is shown.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E3A2EE9C-1132-49A3-91AF-0ABB4C006844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E4F1740C-64AA-437F-81E1-A083E3FEAD4D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59355" y="3411943"/>
            <a:ext cx="2866030" cy="32754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36A3F7-6D3E-4F41-B877-DF08DEB7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754" y="360997"/>
            <a:ext cx="11932727" cy="621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34223" y="-100668"/>
            <a:ext cx="12207903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Password and Confirm password are same, password changed successfully.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4DBC70EE-5B89-4F12-A6C8-0A482DB2D2C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7C72623C-D6C3-4EF9-870E-EA2E487588B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06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5" y="-100668"/>
            <a:ext cx="12086336" cy="4949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Customer then admin can see customer Details.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Cu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325013"/>
            <a:ext cx="11870421" cy="6243567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5AA22CA6-829A-42DA-B9E6-77B5FC061244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7913AE0E-ABEE-4E9F-B5FC-DBDCA7588454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162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0F799C-0A36-4B8A-8D80-3AA976240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338" y="341489"/>
            <a:ext cx="11929144" cy="624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1023135" y="4018327"/>
            <a:ext cx="587360" cy="27772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7" y="-117446"/>
            <a:ext cx="10058399" cy="5704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want to disable customer then they click on Disable.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Google Shape;209;p23">
            <a:extLst>
              <a:ext uri="{FF2B5EF4-FFF2-40B4-BE49-F238E27FC236}">
                <a16:creationId xmlns:a16="http://schemas.microsoft.com/office/drawing/2014/main" xmlns="" id="{60CE6483-DEEB-4751-AD7B-3137E49436C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xmlns="" id="{11EA0A30-07DC-4353-A2D3-2FBD09BAD74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14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34893" y="-100668"/>
            <a:ext cx="12120882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Customer Disable Successfully.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156754-2671-4077-8AD3-A46285236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892" y="360997"/>
            <a:ext cx="11885787" cy="6207584"/>
          </a:xfrm>
          <a:prstGeom prst="rect">
            <a:avLst/>
          </a:prstGeom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81DBFD3E-1398-4FE0-A6C5-39393242957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744925F8-382C-4E29-B0B8-63BEC87A9F39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08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0F799C-0A36-4B8A-8D80-3AA976240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725" y="410562"/>
            <a:ext cx="11946808" cy="622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75501"/>
            <a:ext cx="12146049" cy="1426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want to Enable customer then they click on Enable.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94628" y="4068661"/>
            <a:ext cx="582195" cy="293613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BA6D5CA4-94B3-4ECD-841C-82C3F1A44EB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33BF31B6-6256-4377-AA49-6F9633C8802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69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5" y="-125835"/>
            <a:ext cx="12137660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Customer Enable Successfully.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80E47D-7C45-4D86-9573-B059A66F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115" y="335830"/>
            <a:ext cx="11945442" cy="6159100"/>
          </a:xfrm>
          <a:prstGeom prst="rect">
            <a:avLst/>
          </a:prstGeom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27C49627-7A0B-417C-9CC7-7C26777CD9A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2A78514B-64EA-4380-9D71-26E9B466A3A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49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75501"/>
            <a:ext cx="12210135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Employee then admin can see Employee Details.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386164"/>
            <a:ext cx="11912367" cy="6190805"/>
          </a:xfrm>
          <a:prstGeom prst="rect">
            <a:avLst/>
          </a:prstGeom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65AE6F5D-A1C9-4712-8280-F4DFD6B2F2B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BA3197ED-4C9C-4244-970B-F08AE8265EE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6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26503" y="-100668"/>
            <a:ext cx="11811699" cy="14517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Appointment then admin can see Appointment Details.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FDF273AA-49E8-4C4F-A20F-AB0431FF61AA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F304B7AA-0ED7-4035-BCD1-ED80A0A0F2E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Screenshot (28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8" y="386861"/>
            <a:ext cx="11430000" cy="61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66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6410" y="416675"/>
            <a:ext cx="11895590" cy="6148592"/>
            <a:chOff x="296410" y="416675"/>
            <a:chExt cx="11895590" cy="61485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068D67A2-90B0-4C9B-8C94-E76CB6DE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6410" y="416675"/>
              <a:ext cx="11895590" cy="61485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 descr="Screenshot (289)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062" y="3537901"/>
              <a:ext cx="8062852" cy="3003575"/>
            </a:xfrm>
            <a:prstGeom prst="rect">
              <a:avLst/>
            </a:prstGeom>
          </p:spPr>
        </p:pic>
      </p:grpSp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4" y="-83890"/>
            <a:ext cx="11774594" cy="511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Delete </a:t>
            </a:r>
            <a:r>
              <a:rPr lang="en-IN" sz="2800" b="1" dirty="0" smtClean="0">
                <a:latin typeface="Calibri" pitchFamily="34" charset="0"/>
                <a:cs typeface="Calibri" pitchFamily="34" charset="0"/>
              </a:rPr>
              <a:t>Appointment then </a:t>
            </a:r>
            <a:r>
              <a:rPr lang="en-IN" sz="2800" b="1" dirty="0">
                <a:latin typeface="Calibri" pitchFamily="34" charset="0"/>
                <a:cs typeface="Calibri" pitchFamily="34" charset="0"/>
              </a:rPr>
              <a:t>customer will be notified by Mail.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8B077F66-26E3-45B4-B4CA-058635F155E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0F263AB9-CB84-453D-8D18-7BF477110E25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5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>Company Profile</a:t>
            </a:r>
            <a:r>
              <a:rPr lang="en-US" sz="5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3200"/>
              <a:buFont typeface="Wingdings" pitchFamily="2" charset="2"/>
              <a:buChar char="v"/>
            </a:pPr>
            <a:r>
              <a:rPr lang="en-US" sz="32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-US" sz="3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Name </a:t>
            </a:r>
            <a:r>
              <a:rPr lang="en-US" sz="32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20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Hashmukh Laundry Services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20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3200"/>
              <a:buFont typeface="Wingdings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 : 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Sir Lakhajiraj Road,</a:t>
            </a:r>
            <a:endParaRPr sz="320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   </a:t>
            </a:r>
            <a:r>
              <a:rPr lang="en-US" sz="320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Sanganva Chowk,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Trikon Baag,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Rajkot-360007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3200" i="0" u="none" strike="noStrike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3200"/>
              <a:buFont typeface="Wingdings" pitchFamily="2" charset="2"/>
              <a:buChar char="v"/>
            </a:pPr>
            <a:r>
              <a:rPr lang="en-US" sz="3200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 : </a:t>
            </a:r>
            <a:r>
              <a:rPr lang="en-US" sz="320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8849059151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5868567" y="6315338"/>
            <a:ext cx="10118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1368763" y="6396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26503" y="-109057"/>
            <a:ext cx="11780937" cy="8892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Cloth Service then admin can see Cloth and Service Details.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Cloth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0" y="695207"/>
            <a:ext cx="11937531" cy="5873374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DBDD7433-386E-490B-B637-1A2FEF35DC0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68567D67-C6B5-4B12-B395-ABCFDFD6418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6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76169" y="-109057"/>
            <a:ext cx="11642793" cy="3630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With the help of add cloth button admin can add new cloth type.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Clothsa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31" y="312790"/>
            <a:ext cx="11894750" cy="6255790"/>
          </a:xfrm>
          <a:prstGeom prst="rect">
            <a:avLst/>
          </a:prstGeom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C141E33F-E2F1-4313-ACD4-BD402D41640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67ACFE8C-E114-451F-B57C-2071FAF71BD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96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100668"/>
            <a:ext cx="11609237" cy="5552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Without entering </a:t>
            </a:r>
            <a:r>
              <a:rPr lang="en-IN" sz="2800" b="1" dirty="0" err="1">
                <a:latin typeface="Calibri" pitchFamily="34" charset="0"/>
                <a:cs typeface="Calibri" pitchFamily="34" charset="0"/>
              </a:rPr>
              <a:t>clothtype</a:t>
            </a:r>
            <a:r>
              <a:rPr lang="en-IN" sz="2800" b="1" dirty="0">
                <a:latin typeface="Calibri" pitchFamily="34" charset="0"/>
                <a:cs typeface="Calibri" pitchFamily="34" charset="0"/>
              </a:rPr>
              <a:t> if admin clicks on insert button then error shown.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Cloths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335560"/>
            <a:ext cx="11912367" cy="6224631"/>
          </a:xfrm>
          <a:prstGeom prst="rect">
            <a:avLst/>
          </a:prstGeom>
        </p:spPr>
      </p:pic>
      <p:sp>
        <p:nvSpPr>
          <p:cNvPr id="10" name="Google Shape;209;p23">
            <a:extLst>
              <a:ext uri="{FF2B5EF4-FFF2-40B4-BE49-F238E27FC236}">
                <a16:creationId xmlns:a16="http://schemas.microsoft.com/office/drawing/2014/main" xmlns="" id="{E055C7B3-B017-43E8-97DB-F301FF9F2F0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0;p23">
            <a:extLst>
              <a:ext uri="{FF2B5EF4-FFF2-40B4-BE49-F238E27FC236}">
                <a16:creationId xmlns:a16="http://schemas.microsoft.com/office/drawing/2014/main" xmlns="" id="{7E972D83-7225-49DC-A515-536708EBF014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2315" y="5377221"/>
            <a:ext cx="1460311" cy="218361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83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4" y="-117446"/>
            <a:ext cx="11600848" cy="14685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With the help of add service button admin can add new service.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Sera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330167"/>
            <a:ext cx="11903978" cy="6255191"/>
          </a:xfrm>
          <a:prstGeom prst="rect">
            <a:avLst/>
          </a:prstGeom>
        </p:spPr>
      </p:pic>
      <p:sp>
        <p:nvSpPr>
          <p:cNvPr id="10" name="Google Shape;209;p23">
            <a:extLst>
              <a:ext uri="{FF2B5EF4-FFF2-40B4-BE49-F238E27FC236}">
                <a16:creationId xmlns:a16="http://schemas.microsoft.com/office/drawing/2014/main" xmlns="" id="{1B214E70-630E-4929-B128-C91CE7700CD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0;p23">
            <a:extLst>
              <a:ext uri="{FF2B5EF4-FFF2-40B4-BE49-F238E27FC236}">
                <a16:creationId xmlns:a16="http://schemas.microsoft.com/office/drawing/2014/main" xmlns="" id="{B4B49CA0-79E9-4AE3-B8FF-9CF82655BAA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77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0813B4-2F8B-4D13-8931-42A47345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7655"/>
            <a:ext cx="11883277" cy="622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76169" y="-92279"/>
            <a:ext cx="11642793" cy="4949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Without entering service if admin clicks on insert button then shown error.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D9E3FC08-239B-4758-AEB8-664D1A4BCCAC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C4FEEA0B-0D7B-47E3-9808-9CC84205830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98089" y="5540994"/>
            <a:ext cx="1405720" cy="23200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82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42613" y="-100668"/>
            <a:ext cx="11676349" cy="14517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price list then admin can see price details according their cloth type and service.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p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4" y="749856"/>
            <a:ext cx="11971090" cy="5810335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05206D01-A0C7-4891-9EC2-1912D851ED2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0450EFE3-FFDB-415A-8C54-7F65012E4799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16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98894" y="-82686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Package then admin can see package Detail.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p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93" y="368756"/>
            <a:ext cx="11931587" cy="6208213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3DAA73E4-4240-44B5-901E-DAD0A17239B4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4EE99F4F-22C2-4010-9AEE-336846B7EBC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9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7282" y="-105793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admin wants to add new package then click on Add button.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addp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2" y="342751"/>
            <a:ext cx="11933138" cy="6250996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BB48188D-A709-48EC-9C06-544DC3530E06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8AF126A2-8E7B-4844-9EB6-6A0C440E7134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292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5672" y="-77427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Order then admin can see </a:t>
            </a:r>
            <a:r>
              <a:rPr lang="en-IN" sz="2800" b="1" dirty="0" smtClean="0">
                <a:latin typeface="Calibri" pitchFamily="34" charset="0"/>
                <a:cs typeface="Calibri" pitchFamily="34" charset="0"/>
              </a:rPr>
              <a:t>Order.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o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1" y="368037"/>
            <a:ext cx="11914809" cy="6217321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9036B1CD-E52E-4091-85FE-740241DB843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09AD8B22-08E3-4308-9EB8-71DE363C8922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50661" y="2070401"/>
            <a:ext cx="1234312" cy="19382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26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ddet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3" y="430183"/>
            <a:ext cx="11828557" cy="6427817"/>
          </a:xfrm>
          <a:prstGeom prst="rect">
            <a:avLst/>
          </a:prstGeom>
        </p:spPr>
      </p:pic>
      <p:sp>
        <p:nvSpPr>
          <p:cNvPr id="3" name="Google Shape;209;p23">
            <a:extLst>
              <a:ext uri="{FF2B5EF4-FFF2-40B4-BE49-F238E27FC236}">
                <a16:creationId xmlns:a16="http://schemas.microsoft.com/office/drawing/2014/main" xmlns="" id="{5563EE68-83E2-4ECF-9B02-3FC12EC6938A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0;p23">
            <a:extLst>
              <a:ext uri="{FF2B5EF4-FFF2-40B4-BE49-F238E27FC236}">
                <a16:creationId xmlns:a16="http://schemas.microsoft.com/office/drawing/2014/main" xmlns="" id="{34A33A32-632D-47BC-A0EF-815064F934DF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5671" y="-77427"/>
            <a:ext cx="10800671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 smtClean="0">
                <a:latin typeface="Calibri" pitchFamily="34" charset="0"/>
                <a:cs typeface="Calibri" pitchFamily="34" charset="0"/>
              </a:rPr>
              <a:t>When admin click on show order details then order details are shown.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515908" y="624110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>
                <a:latin typeface="Calibri"/>
                <a:ea typeface="Calibri"/>
                <a:cs typeface="Calibri"/>
                <a:sym typeface="Calibri"/>
              </a:rPr>
              <a:t>Project Definition</a:t>
            </a: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 :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2306577" y="1811547"/>
            <a:ext cx="9642446" cy="456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/>
              <a:t>		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MyLaundry will be website that helps customer to select package(yearly , monthly) or service (e.g. Wash , iron and dry cleaning) and it will also provide pickup and delivery from customer home.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           It will also help admin manage customer details , order details and keep records of customers , services and package online 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486403" y="6236898"/>
            <a:ext cx="11386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1446401" y="6396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6" y="0"/>
            <a:ext cx="11617626" cy="136477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Complain &amp; Inquiry then admin can see complain &amp; complain detail.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Comin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6" y="829430"/>
            <a:ext cx="11920756" cy="5764317"/>
          </a:xfrm>
          <a:prstGeom prst="rect">
            <a:avLst/>
          </a:prstGeom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268176EB-4B98-4C88-924C-B4A0DA89CC9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F27BD6B4-E057-4E21-9BAC-E7F1D83FBC25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375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117446"/>
            <a:ext cx="11609237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Admin can type message and click on send to reply to customer.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repCompin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344219"/>
            <a:ext cx="11920756" cy="6241140"/>
          </a:xfrm>
          <a:prstGeom prst="rect">
            <a:avLst/>
          </a:prstGeom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BA8B30C1-76B4-4C25-B605-058ECE190B05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6A5F060D-0F8B-4469-8CD0-6090F463AE3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5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120262" y="-116242"/>
            <a:ext cx="12071738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When admin clicks on Rating &amp; Feedback then admin can see Rating &amp; Feedback Detail.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r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3" y="748537"/>
            <a:ext cx="11943527" cy="5828432"/>
          </a:xfrm>
          <a:prstGeom prst="rect">
            <a:avLst/>
          </a:prstGeom>
        </p:spPr>
      </p:pic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8DFDF1EF-8B54-496A-9B44-3AFE38FCF2E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A4591F88-3408-4BBC-879F-BC92F91AE30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67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3047275" y="2061196"/>
            <a:ext cx="7682243" cy="181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8800"/>
              <a:buFont typeface="Calibri"/>
              <a:buNone/>
            </a:pPr>
            <a:r>
              <a:rPr lang="en-US" sz="8800" b="1" dirty="0">
                <a:latin typeface="Calibri"/>
                <a:ea typeface="Calibri"/>
                <a:cs typeface="Calibri"/>
                <a:sym typeface="Calibri"/>
              </a:rPr>
              <a:t>Customer Panel</a:t>
            </a:r>
            <a:endParaRPr sz="108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CBF62C14-9C4A-4CF9-8D75-920FEDE1112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FFDAC8E2-F837-4818-B979-D15666C2400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34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7783" y="-109307"/>
            <a:ext cx="8181725" cy="54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Customer’s Home page</a:t>
            </a:r>
            <a:endParaRPr dirty="0"/>
          </a:p>
        </p:txBody>
      </p:sp>
      <p:pic>
        <p:nvPicPr>
          <p:cNvPr id="6" name="Picture 5" descr="Home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83" y="352978"/>
            <a:ext cx="11912698" cy="6207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F048DAE1-5E13-42EB-AD0C-E19F86514C6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110043A4-75EE-4819-89BD-1F09D6A44B9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43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73D947-CE62-4ACC-A971-709197EF0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31"/>
          <a:stretch/>
        </p:blipFill>
        <p:spPr>
          <a:xfrm>
            <a:off x="276836" y="200870"/>
            <a:ext cx="11836995" cy="6277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72EDB3A1-4C60-42A7-A1D7-2C1D326DC3CC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B6E9C26F-C133-4AC2-B9CE-D45B1164F6DA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12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06670" y="-103106"/>
            <a:ext cx="7997388" cy="66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Customer clicks on ‘How-It-Works’.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37AC20-A93C-455D-A66E-33FA5F6B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670" y="354409"/>
            <a:ext cx="11915422" cy="621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7539A9CF-D0FB-4623-9662-45FA4FC5A15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7EEE52D3-BD57-41D3-954F-776ECF714769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1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3859" y="-87122"/>
            <a:ext cx="6779053" cy="55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Customer Clicks on ‘Laundry Services’ 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608B62-B68E-402D-A462-FE1BB7E88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859" y="350889"/>
            <a:ext cx="11918669" cy="620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C81E4698-8F74-4564-BEED-BF4B0D688D59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D39EF338-3FFD-4F73-88BE-0F1C2A6AA459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94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BE2ADB7-13B6-477D-95ED-8E34A0CB8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661" y="97882"/>
            <a:ext cx="11845653" cy="648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9;p23">
            <a:extLst>
              <a:ext uri="{FF2B5EF4-FFF2-40B4-BE49-F238E27FC236}">
                <a16:creationId xmlns:a16="http://schemas.microsoft.com/office/drawing/2014/main" xmlns="" id="{F25351D0-F7B6-46F7-A23E-295B0C613D8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0;p23">
            <a:extLst>
              <a:ext uri="{FF2B5EF4-FFF2-40B4-BE49-F238E27FC236}">
                <a16:creationId xmlns:a16="http://schemas.microsoft.com/office/drawing/2014/main" xmlns="" id="{D40816C2-CC2D-45B5-AEAD-0173AB3EB1A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90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20753" y="-83991"/>
            <a:ext cx="9875763" cy="6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When clicked on ‘Package’ then quantity based Package details are Shown.</a:t>
            </a:r>
            <a:endParaRPr sz="2400" dirty="0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C0DEBA4-4E15-459C-AE09-76A36DF4CA1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9AEADE0B-EC36-43B7-82B5-61E119E8AB85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59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64" y="410308"/>
            <a:ext cx="11561375" cy="62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81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4281" y="-87549"/>
            <a:ext cx="7179157" cy="4766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Registration Form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9D91E1-5E3D-4D21-B776-42C2526F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280" y="389107"/>
            <a:ext cx="11916383" cy="62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B1D32379-9F91-4DF9-A98D-8A3B42CBEA7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26E3DADA-E002-4EB7-B197-BBBB0C8D9E2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05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9BF7F770-49BF-4DDB-A80F-55A3B8E8D880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DA653BAA-DB02-43B7-9F40-6CDD4AF6DC0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0" y="199292"/>
            <a:ext cx="11793415" cy="63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02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/>
          <p:cNvSpPr txBox="1">
            <a:spLocks noGrp="1"/>
          </p:cNvSpPr>
          <p:nvPr>
            <p:ph type="title"/>
          </p:nvPr>
        </p:nvSpPr>
        <p:spPr>
          <a:xfrm>
            <a:off x="215670" y="-85927"/>
            <a:ext cx="10402506" cy="6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When clicked on ‘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PriceList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’ then according to cloth and service, prices are shown.</a:t>
            </a:r>
            <a:endParaRPr sz="2400" dirty="0"/>
          </a:p>
        </p:txBody>
      </p:sp>
      <p:pic>
        <p:nvPicPr>
          <p:cNvPr id="8" name="Picture 7" descr="PriceMan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0" y="318492"/>
            <a:ext cx="11900130" cy="6176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DA5A73F9-37FB-4658-A7F0-19EBB3EFF7D5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4607E5AA-97C8-4763-9610-7E61378CF3A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54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D37EEC-15C1-4B8B-A6FD-9E424524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934" y="688174"/>
            <a:ext cx="11968064" cy="5790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23934" y="-121298"/>
            <a:ext cx="11968065" cy="80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When clicked on DropDown and select ‘Women’ then accordingly women’s cloth and service price are shown.</a:t>
            </a:r>
            <a:endParaRPr sz="2400" dirty="0"/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3CD4FDFF-3113-478E-83E7-32AB8E0B2C3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17F7063F-B2F1-4E41-9E47-140197BE3CB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05667" y="-111912"/>
            <a:ext cx="10078933" cy="72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3200" b="1" dirty="0">
                <a:latin typeface="Calibri"/>
                <a:cs typeface="Calibri"/>
                <a:sym typeface="Calibri"/>
              </a:rPr>
              <a:t>When customer wants to change any of their details.</a:t>
            </a:r>
            <a:endParaRPr dirty="0"/>
          </a:p>
        </p:txBody>
      </p:sp>
      <p:pic>
        <p:nvPicPr>
          <p:cNvPr id="5" name="Picture 4" descr="update user pro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6" y="399894"/>
            <a:ext cx="11905469" cy="609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4DE25B3C-B1C5-4EE9-8220-DE58899F4E5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ED62B6EE-32E5-467A-9D78-C100FC9EF321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23934" y="-148288"/>
            <a:ext cx="10084672" cy="55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customer wants to Change their Password</a:t>
            </a:r>
            <a:endParaRPr sz="3200" dirty="0"/>
          </a:p>
        </p:txBody>
      </p:sp>
      <p:pic>
        <p:nvPicPr>
          <p:cNvPr id="7" name="Picture 6" descr="chang pass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3" y="313132"/>
            <a:ext cx="11896531" cy="618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5B28F945-DA55-4F60-8EC5-2E8000BF9E0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1DC289FB-DB74-43E1-9B5A-CF0549AC085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7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6D7BDE-0ACE-4208-AA7E-1098A774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143" y="453300"/>
            <a:ext cx="11854857" cy="612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37616" y="-86901"/>
            <a:ext cx="10646863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Password and Confirm password don't match then error shown.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Google Shape;209;p23">
            <a:extLst>
              <a:ext uri="{FF2B5EF4-FFF2-40B4-BE49-F238E27FC236}">
                <a16:creationId xmlns:a16="http://schemas.microsoft.com/office/drawing/2014/main" xmlns="" id="{53292FEB-F53B-4ABA-AD62-B1B6F742E41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0;p23">
            <a:extLst>
              <a:ext uri="{FF2B5EF4-FFF2-40B4-BE49-F238E27FC236}">
                <a16:creationId xmlns:a16="http://schemas.microsoft.com/office/drawing/2014/main" xmlns="" id="{F229C799-5188-4B04-BE31-516E601858FD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95831" y="3452887"/>
            <a:ext cx="2756849" cy="32754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36A3F7-6D3E-4F41-B877-DF08DEB7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115" y="752466"/>
            <a:ext cx="11912366" cy="5817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5" y="-109057"/>
            <a:ext cx="12124012" cy="14601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Password and Confirm password are same then password changed successfully.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468E3769-4506-43E0-B5AD-91B485299CA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7161AB72-5354-425A-A49B-B9CAB63C3DE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06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3" y="359260"/>
            <a:ext cx="11891540" cy="6200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88858" y="4465060"/>
            <a:ext cx="1124125" cy="42458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22163" y="-67112"/>
            <a:ext cx="9515285" cy="6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clicks on Book Now.</a:t>
            </a:r>
            <a:endParaRPr sz="1600" dirty="0"/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B60FCB81-6F68-4BAA-9FF0-688A2D88A08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36C2B378-2BA2-4C4E-8BA6-3AF28530F1D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03976" y="-75602"/>
            <a:ext cx="9456260" cy="6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Appointment Form shown.</a:t>
            </a:r>
            <a:endParaRPr sz="2400" dirty="0"/>
          </a:p>
        </p:txBody>
      </p:sp>
      <p:pic>
        <p:nvPicPr>
          <p:cNvPr id="5" name="Picture 4" descr="Appo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5" y="322428"/>
            <a:ext cx="11894699" cy="617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8CFD343C-FA51-4669-8BAF-D8DBEB984206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6518519F-CD44-4EC5-9499-3716471F4A07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52C543-4D9A-43A5-8E46-99AF6338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9142" y="328766"/>
            <a:ext cx="11892950" cy="6166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29142" y="-58824"/>
            <a:ext cx="9456260" cy="64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When user clicks on Calendar Control.</a:t>
            </a:r>
            <a:endParaRPr sz="24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80EDA8A6-C738-4E8C-ADE5-50A6CCBE949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88DBFC88-13C1-41F1-B8AD-E0C59AE2DF7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7283" y="2265531"/>
            <a:ext cx="436729" cy="32754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07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1337" y="-92278"/>
            <a:ext cx="10907942" cy="5468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If username already exists then error is shown.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3ED988-2717-4C72-AF0C-EA1C1555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336" y="352338"/>
            <a:ext cx="11903978" cy="625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209;p23">
            <a:extLst>
              <a:ext uri="{FF2B5EF4-FFF2-40B4-BE49-F238E27FC236}">
                <a16:creationId xmlns:a16="http://schemas.microsoft.com/office/drawing/2014/main" xmlns="" id="{4DB99F15-834D-441E-86FB-BC9D47CB99C8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10;p23">
            <a:extLst>
              <a:ext uri="{FF2B5EF4-FFF2-40B4-BE49-F238E27FC236}">
                <a16:creationId xmlns:a16="http://schemas.microsoft.com/office/drawing/2014/main" xmlns="" id="{B4D967FE-95E3-4DF6-A146-17069423259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5079" y="5254392"/>
            <a:ext cx="2060813" cy="286600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84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0924" y="-117756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Successful Appointment Request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8368E0-D3D8-476F-85EB-27E5A4E7F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924" y="338312"/>
            <a:ext cx="11911202" cy="6156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99556D02-371A-4CAC-B334-E6768E945279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A7B70112-B6AB-4C80-804A-6F4679FA3D2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63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0924" y="-117756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Customer can delete Appointment</a:t>
            </a:r>
            <a:endParaRPr sz="16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99556D02-371A-4CAC-B334-E6768E945279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A7B70112-B6AB-4C80-804A-6F4679FA3D2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D3B48B-7B24-410D-8BB4-6ECD0A56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1166" b="47639"/>
          <a:stretch/>
        </p:blipFill>
        <p:spPr>
          <a:xfrm>
            <a:off x="2571749" y="283826"/>
            <a:ext cx="7810501" cy="62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2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6" y="-125834"/>
            <a:ext cx="11736616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Admin Rejects customer appointment then customer receiving mail:</a:t>
            </a:r>
            <a:endParaRPr lang="en-US" sz="2800" dirty="0"/>
          </a:p>
        </p:txBody>
      </p:sp>
      <p:pic>
        <p:nvPicPr>
          <p:cNvPr id="8" name="Picture 7" descr="Appo reject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8" y="335831"/>
            <a:ext cx="11868046" cy="623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6EEE569-6566-494C-BA6D-E3B7B278BF0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C56B5F24-2B1E-4261-A03E-F209FF0928A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97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6906" y="-91815"/>
            <a:ext cx="6961566" cy="66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Then we need to enter our details.</a:t>
            </a:r>
            <a:endParaRPr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1ED95F-9F4E-4B2E-AE31-F42146FFD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905" y="344778"/>
            <a:ext cx="11913575" cy="6150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C419CCA7-9F86-4402-B492-4786A7302116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48E9AD3B-D059-4381-B299-501E4AB9573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24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306D02F-F89E-4E94-8562-E4E0F9084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313" y="419378"/>
            <a:ext cx="11902779" cy="6075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19313" y="-25239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When we don’t enter Quantity then error is shown.</a:t>
            </a:r>
            <a:endParaRPr sz="16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41B4C46F-9E3B-4760-B74C-28842403F9C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FB89AEDF-57A5-4174-86FB-978F43DF36F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56895" y="2210939"/>
            <a:ext cx="1378424" cy="232009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09725" y="-125835"/>
            <a:ext cx="11982275" cy="922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When we enter correct ClothType, Service and quantity then details are stored in Gridview .</a:t>
            </a:r>
            <a:endParaRPr sz="1600" dirty="0"/>
          </a:p>
        </p:txBody>
      </p:sp>
      <p:pic>
        <p:nvPicPr>
          <p:cNvPr id="5" name="Picture 4" descr="corr quan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706694"/>
            <a:ext cx="11912507" cy="578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B3B52DE1-CC2D-4225-9846-2E012203A52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3F6F919B-C4EB-4115-AD29-B9231813645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27702" y="-109366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User selecting payment method.</a:t>
            </a:r>
            <a:endParaRPr sz="1600" dirty="0"/>
          </a:p>
        </p:txBody>
      </p:sp>
      <p:pic>
        <p:nvPicPr>
          <p:cNvPr id="5" name="Picture 4" descr="COD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1" y="345592"/>
            <a:ext cx="11886001" cy="621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0CE12EE9-E739-46FB-89B6-2F238F33228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2C176DEB-8F3E-4B7B-82DB-F37704F8E2B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150500736_72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1" y="338674"/>
            <a:ext cx="11844056" cy="6221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36091" y="-125835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User want to pay through the PayU Money.</a:t>
            </a:r>
            <a:endParaRPr sz="1600" dirty="0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9CF3C98D-A57F-4BC0-A956-FB4A0C49208E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5F1144CA-456A-4024-9320-A19F9647F5B7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27701" y="-109367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Customer want to add their Detail.</a:t>
            </a:r>
            <a:endParaRPr sz="1600" dirty="0"/>
          </a:p>
        </p:txBody>
      </p:sp>
      <p:pic>
        <p:nvPicPr>
          <p:cNvPr id="3" name="Picture 2" descr="user detsu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0" y="315598"/>
            <a:ext cx="11860835" cy="626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C62DD9D-8322-4107-BAF9-29A025624FFC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445109A0-1A90-4E31-876F-3FDC6E831511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ter Card Det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" y="352527"/>
            <a:ext cx="11869223" cy="623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10924" y="-100978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After that customer want to add their card detail.</a:t>
            </a:r>
            <a:endParaRPr sz="1600" dirty="0"/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F99D7A32-F993-4473-B816-80ADA8CFBD9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60A4AC1F-8B91-43C6-BF7A-452FDD87340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79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8115" y="-83890"/>
            <a:ext cx="11455076" cy="5384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Password and Confirm password don't match then error is shown.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002E00-DC7B-41EA-B373-B342F5C0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479" y="352338"/>
            <a:ext cx="11933046" cy="624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FC2C425B-4157-4225-9A01-F1F828E33640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E3F5E868-FC6C-40DC-B53E-0834239DB40F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1181" y="5090618"/>
            <a:ext cx="2934269" cy="382134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68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 Card Det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1" y="344139"/>
            <a:ext cx="11871015" cy="6224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27702" y="-117756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After adding customer card detail customer click on pay now.</a:t>
            </a:r>
            <a:endParaRPr sz="1600" dirty="0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BA2F0E49-6275-40B5-AF4D-A21FA53FCB2F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2FF597A5-2F6B-4367-953D-116D7F79C68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ter ot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12" y="381000"/>
            <a:ext cx="11886001" cy="620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19313" y="-100978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Customer receiving OTP.</a:t>
            </a:r>
            <a:endParaRPr sz="1600" dirty="0"/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968AFC40-9E18-45DD-BCBC-CB790C90B96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445DBA47-CFE3-4034-8848-C7E24C68B6B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rong OT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377506"/>
            <a:ext cx="11878811" cy="621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09725" y="-109056"/>
            <a:ext cx="11104269" cy="48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If the customer enter wrong OTP then transaction failed.</a:t>
            </a:r>
            <a:endParaRPr sz="1600" dirty="0"/>
          </a:p>
        </p:txBody>
      </p:sp>
      <p:sp>
        <p:nvSpPr>
          <p:cNvPr id="6" name="Rectangle 5"/>
          <p:cNvSpPr/>
          <p:nvPr/>
        </p:nvSpPr>
        <p:spPr>
          <a:xfrm>
            <a:off x="4840448" y="3112317"/>
            <a:ext cx="2625754" cy="46166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61DF7E23-4938-4ED9-A5CE-E557B54A513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CCF59C95-EF2E-4F34-B505-A4254187C555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yment succ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3" y="364222"/>
            <a:ext cx="11880055" cy="619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02534" y="-100978"/>
            <a:ext cx="9551107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If the customer enter correct OTP then transaction completed.</a:t>
            </a:r>
            <a:endParaRPr sz="1600" dirty="0"/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197E785F-B31E-4701-9DA9-B0E240BCDFD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E13FAF78-10F6-4C4E-9B71-1FC0FB844AE3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3775" y="-117709"/>
            <a:ext cx="9640032" cy="63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Invoice displayed to user.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4BFFC5-9DE9-4640-BDF5-029A3BF5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775" y="355881"/>
            <a:ext cx="11899928" cy="622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4080600-DA1E-4686-A456-8E5D486F3ABB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533FEE44-E95B-4813-8CAE-E29C0786E0BC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28702" y="-75810"/>
            <a:ext cx="11901779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/>
                <a:cs typeface="Calibri"/>
                <a:sym typeface="Calibri"/>
              </a:rPr>
              <a:t>When user clicks on print button then user can printout their invoice.</a:t>
            </a:r>
            <a:endParaRPr sz="1600" dirty="0"/>
          </a:p>
        </p:txBody>
      </p:sp>
      <p:pic>
        <p:nvPicPr>
          <p:cNvPr id="5" name="Picture 4" descr="invoice print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1" y="367879"/>
            <a:ext cx="11901779" cy="621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4C82B9F1-54BE-4045-90D6-5FDFC6461B35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84146871-86A5-4467-A052-E03FFE14295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" y="705793"/>
            <a:ext cx="11887200" cy="5871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04594" y="4622334"/>
            <a:ext cx="1384184" cy="360727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09725" y="-100668"/>
            <a:ext cx="12122092" cy="145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When user clicks on Order History then according their orders, Order History is shown.</a:t>
            </a:r>
            <a:endParaRPr sz="1600" dirty="0"/>
          </a:p>
        </p:txBody>
      </p:sp>
      <p:sp>
        <p:nvSpPr>
          <p:cNvPr id="9" name="Google Shape;209;p23">
            <a:extLst>
              <a:ext uri="{FF2B5EF4-FFF2-40B4-BE49-F238E27FC236}">
                <a16:creationId xmlns:a16="http://schemas.microsoft.com/office/drawing/2014/main" xmlns="" id="{D9D90E31-DAAD-436E-A388-337FC6C2922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4AFC6A69-B279-47D6-9C95-A2E735D15004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94246" y="-142612"/>
            <a:ext cx="11760065" cy="57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Order history Displayed and when user clicks on Show order details.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94BB68-B9A0-47E9-ADAC-6F7CFE197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7689" y="300675"/>
            <a:ext cx="11892792" cy="6267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9907398" y="3036109"/>
            <a:ext cx="1479342" cy="243986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6CE141F9-3E98-4B25-8A94-2AE48B56986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ED0BF6E5-E7D3-4E85-A852-EB3CD3465E9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0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23"/>
          <p:cNvSpPr txBox="1">
            <a:spLocks noGrp="1"/>
          </p:cNvSpPr>
          <p:nvPr>
            <p:ph type="title"/>
          </p:nvPr>
        </p:nvSpPr>
        <p:spPr>
          <a:xfrm>
            <a:off x="221037" y="-110159"/>
            <a:ext cx="9054934" cy="69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Order Details Displayed.</a:t>
            </a:r>
            <a:endParaRPr sz="2800" dirty="0"/>
          </a:p>
        </p:txBody>
      </p:sp>
      <p:pic>
        <p:nvPicPr>
          <p:cNvPr id="7" name="Picture 6" descr="Order Hist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6" y="352630"/>
            <a:ext cx="11892667" cy="623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209;p23">
            <a:extLst>
              <a:ext uri="{FF2B5EF4-FFF2-40B4-BE49-F238E27FC236}">
                <a16:creationId xmlns:a16="http://schemas.microsoft.com/office/drawing/2014/main" xmlns="" id="{5A1BFF5B-47B1-4AFC-A11E-79D712702C77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10;p23">
            <a:extLst>
              <a:ext uri="{FF2B5EF4-FFF2-40B4-BE49-F238E27FC236}">
                <a16:creationId xmlns:a16="http://schemas.microsoft.com/office/drawing/2014/main" xmlns="" id="{5D3F679A-E29E-4E22-A5A1-64B7F3995D9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5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7382" y="-100677"/>
            <a:ext cx="11847371" cy="7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If customer has any Inquiry then they type it and Send it to Admin.</a:t>
            </a:r>
            <a:endParaRPr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5202E1-30EB-4E54-885E-592C80FD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382" y="380514"/>
            <a:ext cx="11847371" cy="6213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10;p23">
            <a:extLst>
              <a:ext uri="{FF2B5EF4-FFF2-40B4-BE49-F238E27FC236}">
                <a16:creationId xmlns:a16="http://schemas.microsoft.com/office/drawing/2014/main" xmlns="" id="{CEEA476D-9A99-4BD4-BCEF-DCF3979EA4D6}"/>
              </a:ext>
            </a:extLst>
          </p:cNvPr>
          <p:cNvSpPr/>
          <p:nvPr/>
        </p:nvSpPr>
        <p:spPr>
          <a:xfrm>
            <a:off x="11446401" y="6396335"/>
            <a:ext cx="61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4CB40C84-EDD2-48F9-BE40-2AE089BC3B01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690BE575-7214-4BB2-942C-154F46AE1B59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89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92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3499130" y="454573"/>
            <a:ext cx="5731566" cy="97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5400" b="1" u="sng" dirty="0"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6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9725" y="-83925"/>
            <a:ext cx="10899553" cy="5384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If Email-id is not in correct format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then </a:t>
            </a:r>
            <a:r>
              <a:rPr lang="en-US" sz="2800" b="1" smtClean="0"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-US" sz="2800" b="1" smtClean="0">
                <a:latin typeface="Calibri"/>
                <a:ea typeface="Calibri"/>
                <a:cs typeface="Calibri"/>
                <a:sym typeface="Calibri"/>
              </a:rPr>
              <a:t> shown.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A08066-0474-4071-8404-3217945E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331" y="352339"/>
            <a:ext cx="11903371" cy="625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6A8F10A1-2E01-421B-8442-F7A5070C6D6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F7639548-B2DA-45DA-91BC-148DBB9E6AA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 smtClean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lang="en-IN"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8477" y="4244457"/>
            <a:ext cx="1528550" cy="313895"/>
          </a:xfrm>
          <a:prstGeom prst="rect">
            <a:avLst/>
          </a:prstGeom>
          <a:solidFill>
            <a:srgbClr val="FF000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8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23"/>
          <p:cNvSpPr txBox="1">
            <a:spLocks noGrp="1"/>
          </p:cNvSpPr>
          <p:nvPr>
            <p:ph type="title"/>
          </p:nvPr>
        </p:nvSpPr>
        <p:spPr>
          <a:xfrm>
            <a:off x="219073" y="-110457"/>
            <a:ext cx="10255646" cy="66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Customer’s Inquiry sent successfully.</a:t>
            </a:r>
            <a:endParaRPr sz="1600" dirty="0"/>
          </a:p>
        </p:txBody>
      </p:sp>
      <p:pic>
        <p:nvPicPr>
          <p:cNvPr id="5" name="Picture 4" descr="inq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3" y="342604"/>
            <a:ext cx="11861074" cy="6217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D06ACFDC-D620-4F33-820A-D39898599099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CA84EEA5-96B5-4C52-9A4C-F291755C9F56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ply_inq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1" y="371025"/>
            <a:ext cx="11877853" cy="619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7;p23"/>
          <p:cNvSpPr txBox="1">
            <a:spLocks noGrp="1"/>
          </p:cNvSpPr>
          <p:nvPr>
            <p:ph type="title"/>
          </p:nvPr>
        </p:nvSpPr>
        <p:spPr>
          <a:xfrm>
            <a:off x="219072" y="-93678"/>
            <a:ext cx="10255646" cy="66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Admin’s reply to Customer about their inquiry.</a:t>
            </a:r>
            <a:endParaRPr sz="1600" dirty="0"/>
          </a:p>
        </p:txBody>
      </p:sp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F29237B4-5FCE-4A0B-A7E1-29A52D5066E4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408ED4D8-E2B8-411E-BBCD-2B5F9E7AFB18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0684" y="-118845"/>
            <a:ext cx="10255646" cy="66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Customer can give Ratings and Feedback.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8D061A-2F21-4059-81EC-B8DDB594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683" y="335263"/>
            <a:ext cx="11835907" cy="6233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192DF103-39C4-41D1-92E5-9A5252583462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10;p23">
            <a:extLst>
              <a:ext uri="{FF2B5EF4-FFF2-40B4-BE49-F238E27FC236}">
                <a16:creationId xmlns:a16="http://schemas.microsoft.com/office/drawing/2014/main" xmlns="" id="{AB377BC9-89C5-42CD-8D0D-0C17E495264B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67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022F41-3DDA-42E4-BE83-25E154D43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431" y="97882"/>
            <a:ext cx="11771910" cy="6397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C3843D40-B279-4278-8860-12897431CAC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D077E936-0AE0-4A4E-AB51-079A4D1BBBD0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08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15028" y="-76813"/>
            <a:ext cx="5385564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Terms &amp; Conditions</a:t>
            </a:r>
            <a:endParaRPr sz="1600" dirty="0"/>
          </a:p>
        </p:txBody>
      </p:sp>
      <p:pic>
        <p:nvPicPr>
          <p:cNvPr id="6" name="Picture 5" descr="terms and condi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7" y="361311"/>
            <a:ext cx="11849725" cy="619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4B178C6B-7F27-49E3-A83D-CE9F505569D2}"/>
              </a:ext>
            </a:extLst>
          </p:cNvPr>
          <p:cNvSpPr/>
          <p:nvPr/>
        </p:nvSpPr>
        <p:spPr>
          <a:xfrm>
            <a:off x="11377749" y="6396335"/>
            <a:ext cx="6870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51D065EE-78C4-435C-9EC7-541925246BB6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E7FEB099-F431-4B67-9C5D-346DB01095BA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43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22414" y="-119758"/>
            <a:ext cx="3229217" cy="56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Privacy Policy</a:t>
            </a:r>
            <a:endParaRPr sz="1600" dirty="0"/>
          </a:p>
        </p:txBody>
      </p:sp>
      <p:pic>
        <p:nvPicPr>
          <p:cNvPr id="6" name="Picture 5" descr="privacy policy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3" y="339348"/>
            <a:ext cx="11842339" cy="6229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6406C8CE-52F7-4C9A-B6CC-986F9B1E05AE}"/>
              </a:ext>
            </a:extLst>
          </p:cNvPr>
          <p:cNvSpPr/>
          <p:nvPr/>
        </p:nvSpPr>
        <p:spPr>
          <a:xfrm>
            <a:off x="11446401" y="6396335"/>
            <a:ext cx="61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09;p23">
            <a:extLst>
              <a:ext uri="{FF2B5EF4-FFF2-40B4-BE49-F238E27FC236}">
                <a16:creationId xmlns:a16="http://schemas.microsoft.com/office/drawing/2014/main" xmlns="" id="{7A77CCB8-9384-4113-B4D7-BF577E00E4B4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D4C22166-FE96-4634-826C-564DEE232B45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048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ctrTitle"/>
          </p:nvPr>
        </p:nvSpPr>
        <p:spPr>
          <a:xfrm>
            <a:off x="3047276" y="2061196"/>
            <a:ext cx="7175716" cy="16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8800"/>
              <a:buFont typeface="Calibri"/>
              <a:buNone/>
            </a:pPr>
            <a:r>
              <a:rPr lang="en-US" sz="8800" b="1"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0800" dirty="0"/>
          </a:p>
        </p:txBody>
      </p:sp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1FFC8293-03C7-46BB-BB2F-59C14A7E9283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;p23">
            <a:extLst>
              <a:ext uri="{FF2B5EF4-FFF2-40B4-BE49-F238E27FC236}">
                <a16:creationId xmlns:a16="http://schemas.microsoft.com/office/drawing/2014/main" xmlns="" id="{B198404B-61B3-4AB1-81D8-0873D105A027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7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222997" y="-123807"/>
            <a:ext cx="5797146" cy="71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Daily Order Report</a:t>
            </a:r>
            <a:endParaRPr sz="2800" dirty="0"/>
          </a:p>
        </p:txBody>
      </p:sp>
      <p:pic>
        <p:nvPicPr>
          <p:cNvPr id="6" name="Picture 5" descr="daily_order_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1" y="306514"/>
            <a:ext cx="11865539" cy="6230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2E0CA79F-68B6-431E-9C5C-F342AFDB33E6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09A891D5-343C-4FE4-8B1A-63E73B81F914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0006" y="3142707"/>
            <a:ext cx="498764" cy="4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54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07282" y="-125835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Monthly Order Report.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moth_ord_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2" y="348580"/>
            <a:ext cx="11878034" cy="6228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209;p23">
            <a:extLst>
              <a:ext uri="{FF2B5EF4-FFF2-40B4-BE49-F238E27FC236}">
                <a16:creationId xmlns:a16="http://schemas.microsoft.com/office/drawing/2014/main" xmlns="" id="{A2E3ED94-DDA1-4AA7-A23D-DA64BDE0F0DD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23">
            <a:extLst>
              <a:ext uri="{FF2B5EF4-FFF2-40B4-BE49-F238E27FC236}">
                <a16:creationId xmlns:a16="http://schemas.microsoft.com/office/drawing/2014/main" xmlns="" id="{607D18C0-4F3D-4D8A-9323-1BB79A9A78DE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9612" y="3138985"/>
            <a:ext cx="436728" cy="331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40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7;p23">
            <a:extLst>
              <a:ext uri="{FF2B5EF4-FFF2-40B4-BE49-F238E27FC236}">
                <a16:creationId xmlns:a16="http://schemas.microsoft.com/office/drawing/2014/main" xmlns="" id="{4C18CA06-D401-49D7-9307-381C4525F070}"/>
              </a:ext>
            </a:extLst>
          </p:cNvPr>
          <p:cNvSpPr txBox="1">
            <a:spLocks/>
          </p:cNvSpPr>
          <p:nvPr/>
        </p:nvSpPr>
        <p:spPr>
          <a:xfrm>
            <a:off x="215671" y="-102595"/>
            <a:ext cx="10110050" cy="653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168DBA"/>
              </a:buClr>
              <a:buSzPts val="5400"/>
              <a:buFont typeface="Calibri"/>
              <a:buNone/>
            </a:pPr>
            <a:r>
              <a:rPr lang="en-IN" sz="2800" b="1" dirty="0">
                <a:latin typeface="Calibri" pitchFamily="34" charset="0"/>
                <a:cs typeface="Calibri" pitchFamily="34" charset="0"/>
              </a:rPr>
              <a:t>Daily Appointment Report.</a:t>
            </a:r>
            <a:endParaRPr lang="en-US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daily appo repo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6" y="329362"/>
            <a:ext cx="11872464" cy="624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09;p23">
            <a:extLst>
              <a:ext uri="{FF2B5EF4-FFF2-40B4-BE49-F238E27FC236}">
                <a16:creationId xmlns:a16="http://schemas.microsoft.com/office/drawing/2014/main" xmlns="" id="{CD105DA2-7B36-4DE0-A0AE-135D2E73EA48}"/>
              </a:ext>
            </a:extLst>
          </p:cNvPr>
          <p:cNvSpPr/>
          <p:nvPr/>
        </p:nvSpPr>
        <p:spPr>
          <a:xfrm>
            <a:off x="5486403" y="6478622"/>
            <a:ext cx="1138687" cy="46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SLICA</a:t>
            </a:r>
            <a:endParaRPr sz="28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23">
            <a:extLst>
              <a:ext uri="{FF2B5EF4-FFF2-40B4-BE49-F238E27FC236}">
                <a16:creationId xmlns:a16="http://schemas.microsoft.com/office/drawing/2014/main" xmlns="" id="{1E0BF8C4-57D0-42AC-BDAD-5DCACC6A4CE1}"/>
              </a:ext>
            </a:extLst>
          </p:cNvPr>
          <p:cNvSpPr/>
          <p:nvPr/>
        </p:nvSpPr>
        <p:spPr>
          <a:xfrm>
            <a:off x="11673191" y="6494929"/>
            <a:ext cx="518809" cy="363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168DBA"/>
                </a:solidFill>
                <a:latin typeface="Calibri"/>
                <a:ea typeface="Calibri"/>
                <a:cs typeface="Calibri"/>
                <a:sym typeface="Calibri"/>
              </a:rPr>
              <a:t>99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68D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4448" y="3166281"/>
            <a:ext cx="436728" cy="1869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27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410</TotalTime>
  <Words>1060</Words>
  <Application>Microsoft Office PowerPoint</Application>
  <PresentationFormat>Custom</PresentationFormat>
  <Paragraphs>354</Paragraphs>
  <Slides>103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Wisp</vt:lpstr>
      <vt:lpstr>MyLaundry</vt:lpstr>
      <vt:lpstr>  Group Information :</vt:lpstr>
      <vt:lpstr>Table of Contents :</vt:lpstr>
      <vt:lpstr>Company Profile :</vt:lpstr>
      <vt:lpstr>Project Definition :</vt:lpstr>
      <vt:lpstr>Slide 6</vt:lpstr>
      <vt:lpstr> </vt:lpstr>
      <vt:lpstr> </vt:lpstr>
      <vt:lpstr> </vt:lpstr>
      <vt:lpstr>Slide 10</vt:lpstr>
      <vt:lpstr>Slide 11</vt:lpstr>
      <vt:lpstr>Slide 12</vt:lpstr>
      <vt:lpstr>User can’t login directly without Username and password.</vt:lpstr>
      <vt:lpstr>If User Entering Username and not password.</vt:lpstr>
      <vt:lpstr>System notifies this is mandatory field.</vt:lpstr>
      <vt:lpstr>With Username and wrong password.</vt:lpstr>
      <vt:lpstr>Slide 17</vt:lpstr>
      <vt:lpstr>With Correct Username and password.</vt:lpstr>
      <vt:lpstr>If login user is admin.</vt:lpstr>
      <vt:lpstr>If login user is customer .</vt:lpstr>
      <vt:lpstr>When user forgot there password.</vt:lpstr>
      <vt:lpstr>When user enter wrong security answer.</vt:lpstr>
      <vt:lpstr>When user enter correct security answer.</vt:lpstr>
      <vt:lpstr>Password received on email</vt:lpstr>
      <vt:lpstr>Admin Panel</vt:lpstr>
      <vt:lpstr>Slide 26</vt:lpstr>
      <vt:lpstr>Slide 27</vt:lpstr>
      <vt:lpstr>When admin wants to change any of His/Her details.</vt:lpstr>
      <vt:lpstr>When admin wants to Change their Password</vt:lpstr>
      <vt:lpstr> </vt:lpstr>
      <vt:lpstr> 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 </vt:lpstr>
      <vt:lpstr> 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Customer Panel</vt:lpstr>
      <vt:lpstr>Customer’s Home page</vt:lpstr>
      <vt:lpstr>Slide 55</vt:lpstr>
      <vt:lpstr>When Customer clicks on ‘How-It-Works’.</vt:lpstr>
      <vt:lpstr>When Customer Clicks on ‘Laundry Services’ </vt:lpstr>
      <vt:lpstr>Slide 58</vt:lpstr>
      <vt:lpstr>When clicked on ‘Package’ then quantity based Package details are Shown.</vt:lpstr>
      <vt:lpstr>Slide 60</vt:lpstr>
      <vt:lpstr>When clicked on ‘PriceList’ then according to cloth and service, prices are shown.</vt:lpstr>
      <vt:lpstr>When clicked on DropDown and select ‘Women’ then accordingly women’s cloth and service price are shown.</vt:lpstr>
      <vt:lpstr>When customer wants to change any of their details.</vt:lpstr>
      <vt:lpstr>When customer wants to Change their Password</vt:lpstr>
      <vt:lpstr> </vt:lpstr>
      <vt:lpstr> </vt:lpstr>
      <vt:lpstr>When user clicks on Book Now.</vt:lpstr>
      <vt:lpstr>Appointment Form shown.</vt:lpstr>
      <vt:lpstr>When user clicks on Calendar Control.</vt:lpstr>
      <vt:lpstr>Successful Appointment Request</vt:lpstr>
      <vt:lpstr>Customer can delete Appointment</vt:lpstr>
      <vt:lpstr>Slide 72</vt:lpstr>
      <vt:lpstr>Then we need to enter our details.</vt:lpstr>
      <vt:lpstr>When we don’t enter Quantity then error is shown.</vt:lpstr>
      <vt:lpstr>When we enter correct ClothType, Service and quantity then details are stored in Gridview .</vt:lpstr>
      <vt:lpstr>User selecting payment method.</vt:lpstr>
      <vt:lpstr>User want to pay through the PayU Money.</vt:lpstr>
      <vt:lpstr>Customer want to add their Detail.</vt:lpstr>
      <vt:lpstr>After that customer want to add their card detail.</vt:lpstr>
      <vt:lpstr>After adding customer card detail customer click on pay now.</vt:lpstr>
      <vt:lpstr>Customer receiving OTP.</vt:lpstr>
      <vt:lpstr>If the customer enter wrong OTP then transaction failed.</vt:lpstr>
      <vt:lpstr>If the customer enter correct OTP then transaction completed.</vt:lpstr>
      <vt:lpstr>Invoice displayed to user.</vt:lpstr>
      <vt:lpstr>When user clicks on print button then user can printout their invoice.</vt:lpstr>
      <vt:lpstr>When user clicks on Order History then according their orders, Order History is shown.</vt:lpstr>
      <vt:lpstr>Order history Displayed and when user clicks on Show order details.</vt:lpstr>
      <vt:lpstr>Order Details Displayed.</vt:lpstr>
      <vt:lpstr>If customer has any Inquiry then they type it and Send it to Admin.</vt:lpstr>
      <vt:lpstr>Customer’s Inquiry sent successfully.</vt:lpstr>
      <vt:lpstr>Admin’s reply to Customer about their inquiry.</vt:lpstr>
      <vt:lpstr>Customer can give Ratings and Feedback.</vt:lpstr>
      <vt:lpstr>Slide 93</vt:lpstr>
      <vt:lpstr>Terms &amp; Conditions</vt:lpstr>
      <vt:lpstr>Privacy Policy</vt:lpstr>
      <vt:lpstr>Reports</vt:lpstr>
      <vt:lpstr>Daily Order Report</vt:lpstr>
      <vt:lpstr>Slide 98</vt:lpstr>
      <vt:lpstr>Slide 99</vt:lpstr>
      <vt:lpstr>Monthly Appointment</vt:lpstr>
      <vt:lpstr>Slide 101</vt:lpstr>
      <vt:lpstr>Pricelist Details Report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MyLaundry</dc:title>
  <dc:creator>Thakkar karan</dc:creator>
  <cp:lastModifiedBy>rohit solanki</cp:lastModifiedBy>
  <cp:revision>258</cp:revision>
  <dcterms:created xsi:type="dcterms:W3CDTF">2021-04-12T11:42:38Z</dcterms:created>
  <dcterms:modified xsi:type="dcterms:W3CDTF">2021-07-01T05:39:58Z</dcterms:modified>
</cp:coreProperties>
</file>